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5143500" cy="9144000"/>
  <p:embeddedFontLst>
    <p:embeddedFont>
      <p:font typeface="Playfair Display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LYQKbmUY56fjuQBw8Xtr0u89B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7.xml"/><Relationship Id="rId22" Type="http://schemas.openxmlformats.org/officeDocument/2006/relationships/font" Target="fonts/Lato-boldItalic.fntdata"/><Relationship Id="rId10" Type="http://schemas.openxmlformats.org/officeDocument/2006/relationships/slide" Target="slides/slide6.xml"/><Relationship Id="rId21" Type="http://schemas.openxmlformats.org/officeDocument/2006/relationships/font" Target="fonts/La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layfairDisplay-regular.fntdata"/><Relationship Id="rId14" Type="http://schemas.openxmlformats.org/officeDocument/2006/relationships/slide" Target="slides/slide10.xml"/><Relationship Id="rId17" Type="http://schemas.openxmlformats.org/officeDocument/2006/relationships/font" Target="fonts/PlayfairDisplay-italic.fntdata"/><Relationship Id="rId16" Type="http://schemas.openxmlformats.org/officeDocument/2006/relationships/font" Target="fonts/PlayfairDisplay-bold.fntdata"/><Relationship Id="rId5" Type="http://schemas.openxmlformats.org/officeDocument/2006/relationships/slide" Target="slides/slide1.xml"/><Relationship Id="rId19" Type="http://schemas.openxmlformats.org/officeDocument/2006/relationships/font" Target="fonts/Lato-regular.fntdata"/><Relationship Id="rId6" Type="http://schemas.openxmlformats.org/officeDocument/2006/relationships/slide" Target="slides/slide2.xml"/><Relationship Id="rId18" Type="http://schemas.openxmlformats.org/officeDocument/2006/relationships/font" Target="fonts/PlayfairDisplay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d4a8f13ea0_0_32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" name="Google Shape;13;g3d4a8f13ea0_0_32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d46b7bf2a1_0_4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" name="Google Shape;19;g3d46b7bf2a1_0_4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3d46b7bf2a1_0_8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g3d46b7bf2a1_0_8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d4a8f13ea0_0_0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3d4a8f13ea0_0_0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d46b7bf2a1_0_16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g3d46b7bf2a1_0_16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d4a8f13ea0_0_4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3d4a8f13ea0_0_4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46b7bf2a1_0_20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g3d46b7bf2a1_0_20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d4a8f13ea0_0_8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d4a8f13ea0_0_8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d4a8f13ea0_0_16:notes"/>
          <p:cNvSpPr/>
          <p:nvPr>
            <p:ph idx="2" type="sldImg"/>
          </p:nvPr>
        </p:nvSpPr>
        <p:spPr>
          <a:xfrm>
            <a:off x="857400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d4a8f13ea0_0_16:notes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g3d4a8f13ea0_0_32"/>
          <p:cNvPicPr preferRelativeResize="0"/>
          <p:nvPr/>
        </p:nvPicPr>
        <p:blipFill rotWithShape="1">
          <a:blip r:embed="rId3">
            <a:alphaModFix/>
          </a:blip>
          <a:srcRect b="0" l="30" r="20" t="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g3d4a8f13ea0_0_32"/>
          <p:cNvPicPr preferRelativeResize="0"/>
          <p:nvPr/>
        </p:nvPicPr>
        <p:blipFill rotWithShape="1">
          <a:blip r:embed="rId4">
            <a:alphaModFix/>
          </a:blip>
          <a:srcRect b="32673" l="0" r="0" t="32673"/>
          <a:stretch/>
        </p:blipFill>
        <p:spPr>
          <a:xfrm>
            <a:off x="3645175" y="0"/>
            <a:ext cx="1848900" cy="64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éliore cette diapositive pour uniformiser la couleru, la modernité" id="21" name="Google Shape;21;g3d46b7bf2a1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5700" y="0"/>
            <a:ext cx="92106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éliore la diapositive pour uniformiser" id="26" name="Google Shape;26;g3d46b7bf2a1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ux tu revoir la charte graphique de cette diapo par rapoort aux autres slides" id="31" name="Google Shape;31;g3d4a8f13ea0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éliorer cette diapositive" id="36" name="Google Shape;36;g3d46b7bf2a1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ux tu revoir la charte graphique de cette diapo par rapport aux slides précédentes" id="41" name="Google Shape;41;g3d4a8f13ea0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428625" y="914400"/>
            <a:ext cx="8286750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7"/>
          <p:cNvSpPr txBox="1"/>
          <p:nvPr/>
        </p:nvSpPr>
        <p:spPr>
          <a:xfrm>
            <a:off x="446485" y="1456534"/>
            <a:ext cx="4125515" cy="2908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B4530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Lina Fassi Fihri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 txBox="1"/>
          <p:nvPr/>
        </p:nvSpPr>
        <p:spPr>
          <a:xfrm>
            <a:off x="446485" y="1833400"/>
            <a:ext cx="392917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Avocate au Barreau de Paris et Casablanca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7"/>
          <p:cNvSpPr txBox="1"/>
          <p:nvPr/>
        </p:nvSpPr>
        <p:spPr>
          <a:xfrm>
            <a:off x="446485" y="2196416"/>
            <a:ext cx="435768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Plus de 18 ans d’expérience, dont 12 ans comme Managing Partner chez LPA CGR avocats à Casablanca.</a:t>
            </a:r>
            <a:endParaRPr b="0" i="0" sz="112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 txBox="1"/>
          <p:nvPr/>
        </p:nvSpPr>
        <p:spPr>
          <a:xfrm>
            <a:off x="376698" y="2750442"/>
            <a:ext cx="3929063" cy="2252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4313" lvl="0" marL="214313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500"/>
              <a:buFont typeface="Noto Sans Symbols"/>
              <a:buChar char="⮚"/>
            </a:pP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Spécialisée en </a:t>
            </a:r>
            <a:r>
              <a:rPr b="1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Droit du travail </a:t>
            </a: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(Conseil &amp; Contentieux) et en </a:t>
            </a:r>
            <a:r>
              <a:rPr b="1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Protection des données à caractère personnel </a:t>
            </a: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(formée DPO par PwC).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500"/>
              <a:buFont typeface="Noto Sans Symbols"/>
              <a:buChar char="⮚"/>
            </a:pP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Présence dans les classements internationaux depuis 2015.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500"/>
              <a:buFont typeface="Noto Sans Symbols"/>
              <a:buChar char="⮚"/>
            </a:pP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Présidente de l’association des Praticiens du Droit du Numérique et de la data 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/>
          <p:nvPr/>
        </p:nvSpPr>
        <p:spPr>
          <a:xfrm>
            <a:off x="376698" y="4424387"/>
            <a:ext cx="2250000" cy="41547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Langues: français, anglais, arabe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et cette image en rond" id="52" name="Google Shape;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4758" y="1623779"/>
            <a:ext cx="2686950" cy="26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8843" y="4453483"/>
            <a:ext cx="1231831" cy="35728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/>
        </p:nvSpPr>
        <p:spPr>
          <a:xfrm>
            <a:off x="428625" y="428625"/>
            <a:ext cx="8701200" cy="932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0" lang="en-US" sz="2250" u="none" cap="none" strike="noStrik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VOTRE CABINET EXPERT : </a:t>
            </a:r>
            <a:r>
              <a:rPr b="0" i="1" lang="en-US" sz="2400" u="none" cap="none" strike="noStrike">
                <a:solidFill>
                  <a:srgbClr val="E8B84B"/>
                </a:solidFill>
                <a:latin typeface="Calibri"/>
                <a:ea typeface="Calibri"/>
                <a:cs typeface="Calibri"/>
                <a:sym typeface="Calibri"/>
              </a:rPr>
              <a:t>Deux avocates,un fiscaliste et expert-comptable DPLE: une offre intégrée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et sa photo dans un cercle" id="59" name="Google Shape;59;g3d46b7bf2a1_0_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rmonise cette diapo avec les précdentes pour la charte graphique fond blanc notamment" id="64" name="Google Shape;64;g3d4a8f13ea0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ux tu mettre un fond foncé sur les slides?" id="69" name="Google Shape;69;g3d4a8f13ea0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2026-03-24T13:06:02Z</dcterms:created>
  <dc:creator>PptxGenJS</dc:creator>
</cp:coreProperties>
</file>